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3782D-CBE1-457A-A8B3-7858749906F5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ECA06-BC01-401E-82E9-9EBEFB8E0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95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625-E87B-4646-A954-24E78126E7A0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E831-E639-42F8-A9DB-6BC897D1E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57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625-E87B-4646-A954-24E78126E7A0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E831-E639-42F8-A9DB-6BC897D1E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02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625-E87B-4646-A954-24E78126E7A0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E831-E639-42F8-A9DB-6BC897D1E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55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625-E87B-4646-A954-24E78126E7A0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E831-E639-42F8-A9DB-6BC897D1E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37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625-E87B-4646-A954-24E78126E7A0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E831-E639-42F8-A9DB-6BC897D1E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71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625-E87B-4646-A954-24E78126E7A0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E831-E639-42F8-A9DB-6BC897D1E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02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625-E87B-4646-A954-24E78126E7A0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E831-E639-42F8-A9DB-6BC897D1E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08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625-E87B-4646-A954-24E78126E7A0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E831-E639-42F8-A9DB-6BC897D1E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81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625-E87B-4646-A954-24E78126E7A0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E831-E639-42F8-A9DB-6BC897D1E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77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625-E87B-4646-A954-24E78126E7A0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E831-E639-42F8-A9DB-6BC897D1E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26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625-E87B-4646-A954-24E78126E7A0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E831-E639-42F8-A9DB-6BC897D1E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81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0625-E87B-4646-A954-24E78126E7A0}" type="datetimeFigureOut">
              <a:rPr lang="es-ES" smtClean="0"/>
              <a:t>29/06/2023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7E831-E639-42F8-A9DB-6BC897D1E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61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6F5DE57A-7428-EA11-AA66-D4317218D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27051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7E8EA16C-29F8-08C2-B0CA-1C3393A5BC89}"/>
              </a:ext>
            </a:extLst>
          </p:cNvPr>
          <p:cNvSpPr txBox="1"/>
          <p:nvPr/>
        </p:nvSpPr>
        <p:spPr>
          <a:xfrm>
            <a:off x="1485684" y="2393139"/>
            <a:ext cx="5493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/>
              <a:t>Título de la comunicación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BBBBD0B-BBEE-5374-D358-BC14D01C5141}"/>
              </a:ext>
            </a:extLst>
          </p:cNvPr>
          <p:cNvSpPr txBox="1"/>
          <p:nvPr/>
        </p:nvSpPr>
        <p:spPr>
          <a:xfrm>
            <a:off x="850926" y="1007430"/>
            <a:ext cx="7897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C00000"/>
                </a:solidFill>
              </a:rPr>
              <a:t>El tamaño de letra, disposición y diseño de la información quedan a consideración de los/as autores/as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72492FF-71DD-21D8-5B2A-9756C9DDF992}"/>
              </a:ext>
            </a:extLst>
          </p:cNvPr>
          <p:cNvSpPr txBox="1"/>
          <p:nvPr/>
        </p:nvSpPr>
        <p:spPr>
          <a:xfrm>
            <a:off x="1567543" y="3174743"/>
            <a:ext cx="1544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Autores/as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43CA84C-3A84-359D-1D05-32C892777B70}"/>
              </a:ext>
            </a:extLst>
          </p:cNvPr>
          <p:cNvSpPr txBox="1"/>
          <p:nvPr/>
        </p:nvSpPr>
        <p:spPr>
          <a:xfrm>
            <a:off x="268128" y="1653999"/>
            <a:ext cx="5860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Información necesaria en la primera página de la exposición: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FE2DF78-C8CA-334A-3316-E454A6046F83}"/>
              </a:ext>
            </a:extLst>
          </p:cNvPr>
          <p:cNvSpPr txBox="1"/>
          <p:nvPr/>
        </p:nvSpPr>
        <p:spPr>
          <a:xfrm>
            <a:off x="1567542" y="3710126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Filiación</a:t>
            </a:r>
          </a:p>
        </p:txBody>
      </p:sp>
    </p:spTree>
    <p:extLst>
      <p:ext uri="{BB962C8B-B14F-4D97-AF65-F5344CB8AC3E}">
        <p14:creationId xmlns:p14="http://schemas.microsoft.com/office/powerpoint/2010/main" val="2379617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6F5DE57A-7428-EA11-AA66-D4317218D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27051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7E8EA16C-29F8-08C2-B0CA-1C3393A5BC89}"/>
              </a:ext>
            </a:extLst>
          </p:cNvPr>
          <p:cNvSpPr txBox="1"/>
          <p:nvPr/>
        </p:nvSpPr>
        <p:spPr>
          <a:xfrm>
            <a:off x="2948724" y="2828568"/>
            <a:ext cx="254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/>
              <a:t>Contenidos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BBBBD0B-BBEE-5374-D358-BC14D01C5141}"/>
              </a:ext>
            </a:extLst>
          </p:cNvPr>
          <p:cNvSpPr txBox="1"/>
          <p:nvPr/>
        </p:nvSpPr>
        <p:spPr>
          <a:xfrm>
            <a:off x="528709" y="1204183"/>
            <a:ext cx="785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C00000"/>
                </a:solidFill>
              </a:rPr>
              <a:t>El tamaño de letra, disposición y diseño de la información quedan a consideración de los/as autores/as </a:t>
            </a:r>
          </a:p>
        </p:txBody>
      </p:sp>
    </p:spTree>
    <p:extLst>
      <p:ext uri="{BB962C8B-B14F-4D97-AF65-F5344CB8AC3E}">
        <p14:creationId xmlns:p14="http://schemas.microsoft.com/office/powerpoint/2010/main" val="2471444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Arnáez</dc:creator>
  <cp:lastModifiedBy>José Arnáez</cp:lastModifiedBy>
  <cp:revision>1</cp:revision>
  <dcterms:created xsi:type="dcterms:W3CDTF">2023-06-29T16:01:10Z</dcterms:created>
  <dcterms:modified xsi:type="dcterms:W3CDTF">2023-06-29T16:25:49Z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3fba6f1-aff4-4b79-8885-6d979e1ad1b9_Enabled">
    <vt:lpwstr>true</vt:lpwstr>
  </property>
  <property fmtid="{D5CDD505-2E9C-101B-9397-08002B2CF9AE}" pid="3" name="MSIP_Label_63fba6f1-aff4-4b79-8885-6d979e1ad1b9_SetDate">
    <vt:lpwstr>2023-06-29T16:25:04Z</vt:lpwstr>
  </property>
  <property fmtid="{D5CDD505-2E9C-101B-9397-08002B2CF9AE}" pid="4" name="MSIP_Label_63fba6f1-aff4-4b79-8885-6d979e1ad1b9_Method">
    <vt:lpwstr>Standard</vt:lpwstr>
  </property>
  <property fmtid="{D5CDD505-2E9C-101B-9397-08002B2CF9AE}" pid="5" name="MSIP_Label_63fba6f1-aff4-4b79-8885-6d979e1ad1b9_Name">
    <vt:lpwstr>defa4170-0d19-0005-0004-bc88714345d2</vt:lpwstr>
  </property>
  <property fmtid="{D5CDD505-2E9C-101B-9397-08002B2CF9AE}" pid="6" name="MSIP_Label_63fba6f1-aff4-4b79-8885-6d979e1ad1b9_SiteId">
    <vt:lpwstr>1c970947-1e9c-4245-bea0-b5ce2a77773b</vt:lpwstr>
  </property>
  <property fmtid="{D5CDD505-2E9C-101B-9397-08002B2CF9AE}" pid="7" name="MSIP_Label_63fba6f1-aff4-4b79-8885-6d979e1ad1b9_ActionId">
    <vt:lpwstr>52128a54-9162-457e-b04d-3c4ce171d5ea</vt:lpwstr>
  </property>
  <property fmtid="{D5CDD505-2E9C-101B-9397-08002B2CF9AE}" pid="8" name="MSIP_Label_63fba6f1-aff4-4b79-8885-6d979e1ad1b9_ContentBits">
    <vt:lpwstr>0</vt:lpwstr>
  </property>
</Properties>
</file>